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635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28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45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75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67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00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32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513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3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74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763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6F260-9876-4A24-BCCE-103138CBF347}" type="datetimeFigureOut">
              <a:rPr lang="zh-CN" altLang="en-US" smtClean="0"/>
              <a:t>2018/4/20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7202B-6954-4935-921F-F039C6813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00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800" dirty="0" smtClean="0"/>
              <a:t>Leafy Tree </a:t>
            </a:r>
            <a:r>
              <a:rPr lang="zh-CN" altLang="en-US" sz="4800" dirty="0" smtClean="0"/>
              <a:t>及其实现的加权平衡树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成都市第七中学 王思齐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71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实现加权平衡树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 </a:t>
            </a:r>
            <a:r>
              <a:rPr lang="en-US" altLang="zh-CN" dirty="0" smtClean="0"/>
              <a:t>Leafy Tree </a:t>
            </a:r>
            <a:r>
              <a:rPr lang="zh-CN" altLang="en-US" dirty="0" smtClean="0"/>
              <a:t>实现的加权平衡树中，子树大小为子树中叶节点的个数，非叶节点的值为其右儿子的值。</a:t>
            </a:r>
            <a:endParaRPr lang="en-US" altLang="zh-CN" dirty="0" smtClean="0"/>
          </a:p>
          <a:p>
            <a:r>
              <a:rPr lang="zh-CN" altLang="en-US" dirty="0" smtClean="0"/>
              <a:t>即对于一个叶节点 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x.size</a:t>
            </a:r>
            <a:r>
              <a:rPr lang="en-US" altLang="zh-CN" dirty="0" smtClean="0"/>
              <a:t>=1</a:t>
            </a:r>
            <a:r>
              <a:rPr lang="zh-CN" altLang="en-US" dirty="0" smtClean="0"/>
              <a:t>；对于一个非叶节点 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x.size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x.left.size+x.right.size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x.value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x.right.value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在 </a:t>
            </a:r>
            <a:r>
              <a:rPr lang="en-US" altLang="zh-CN" dirty="0" smtClean="0"/>
              <a:t>Leafy Tree </a:t>
            </a:r>
            <a:r>
              <a:rPr lang="zh-CN" altLang="en-US" dirty="0" smtClean="0"/>
              <a:t>实现的加权平衡树中，对于一个节点 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smtClean="0"/>
              <a:t>weight[x]=</a:t>
            </a:r>
            <a:r>
              <a:rPr lang="en-US" altLang="zh-CN" dirty="0" err="1" smtClean="0"/>
              <a:t>x.size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42549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实现加权平衡树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zh-CN" altLang="en-US" dirty="0" smtClean="0"/>
                  <a:t>加权平衡树有两种实现方式，重构和旋转。这里只介绍旋转平衡。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对于一棵满足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 smtClean="0"/>
                  <a:t> 加权平衡的树，在插入或删除一个节点后，不满足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 smtClean="0"/>
                  <a:t> 加权平衡的节点一定在一条链上。考虑依次处理这条链上的节点。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假设这棵树的一个子树 </a:t>
                </a:r>
                <a:r>
                  <a:rPr lang="en-US" altLang="zh-CN" dirty="0" smtClean="0"/>
                  <a:t>T </a:t>
                </a:r>
                <a:r>
                  <a:rPr lang="zh-CN" altLang="en-US" dirty="0" smtClean="0"/>
                  <a:t>中，除根节点外的所有节点均满足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 smtClean="0"/>
                  <a:t> 加权平衡。我们可以用一次单旋或双旋操作使 </a:t>
                </a:r>
                <a:r>
                  <a:rPr lang="en-US" altLang="zh-CN" dirty="0" smtClean="0"/>
                  <a:t>T </a:t>
                </a:r>
                <a:r>
                  <a:rPr lang="zh-CN" altLang="en-US" dirty="0" smtClean="0"/>
                  <a:t>满足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 smtClean="0"/>
                  <a:t> 加权平衡。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521" r="-3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427" y="4633275"/>
            <a:ext cx="3897573" cy="18025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856" y="4629739"/>
            <a:ext cx="3225872" cy="172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实现加权平衡树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与之前相同，伪代码在论文中已经给出，这里只给出</a:t>
            </a:r>
            <a:r>
              <a:rPr lang="en-US" altLang="zh-CN" dirty="0" smtClean="0"/>
              <a:t>C++</a:t>
            </a:r>
            <a:r>
              <a:rPr lang="zh-CN" altLang="en-US" dirty="0" smtClean="0"/>
              <a:t>代码。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391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节点与平衡参数定义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9333333" cy="3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7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合并信息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074" y="1825625"/>
            <a:ext cx="8571428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3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</a:t>
            </a:r>
            <a:r>
              <a:rPr lang="zh-CN" altLang="en-US" dirty="0" smtClean="0"/>
              <a:t>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639" y="1690688"/>
            <a:ext cx="8114286" cy="2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2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维护平衡性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259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插入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24" y="1825625"/>
            <a:ext cx="10380952" cy="2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1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删除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703" y="1690688"/>
            <a:ext cx="5685714" cy="43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31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求名次与</a:t>
            </a:r>
            <a:r>
              <a:rPr lang="en-US" altLang="zh-CN" dirty="0" smtClean="0"/>
              <a:t>K</a:t>
            </a:r>
            <a:r>
              <a:rPr lang="zh-CN" altLang="en-US" dirty="0" smtClean="0"/>
              <a:t>小值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10515600" cy="2100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什么是 </a:t>
            </a:r>
            <a:r>
              <a:rPr lang="en-US" altLang="zh-CN" dirty="0" smtClean="0"/>
              <a:t>Leafy Tree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是一种二叉树，其每个节点要么为叶子，要么有两个儿子。其信息完全储存在叶子上面，每个非叶节点存储的信息是其儿子的信息的合并。</a:t>
            </a:r>
            <a:endParaRPr lang="en-US" altLang="zh-CN" dirty="0" smtClean="0"/>
          </a:p>
          <a:p>
            <a:r>
              <a:rPr lang="zh-CN" altLang="en-US" dirty="0" smtClean="0"/>
              <a:t>它的结构和线段树类似，同时也可以将其看作是二叉搜索树的 </a:t>
            </a:r>
            <a:r>
              <a:rPr lang="en-US" altLang="zh-CN" dirty="0" err="1" smtClean="0"/>
              <a:t>kruskal</a:t>
            </a:r>
            <a:r>
              <a:rPr lang="en-US" altLang="zh-CN" dirty="0" smtClean="0"/>
              <a:t> </a:t>
            </a:r>
            <a:r>
              <a:rPr lang="zh-CN" altLang="en-US" dirty="0" smtClean="0"/>
              <a:t>重构树。</a:t>
            </a:r>
            <a:endParaRPr lang="en-US" altLang="zh-CN" dirty="0" smtClean="0"/>
          </a:p>
          <a:p>
            <a:r>
              <a:rPr lang="zh-CN" altLang="en-US" dirty="0" smtClean="0"/>
              <a:t>这是一个纯函数化的数据结构，可以方便高效地实现其他的函数化数据结构，同时也可以方便的实现可持久化。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71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速度比较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474" y="1825625"/>
            <a:ext cx="8499052" cy="4351338"/>
          </a:xfrm>
        </p:spPr>
      </p:pic>
    </p:spTree>
    <p:extLst>
      <p:ext uri="{BB962C8B-B14F-4D97-AF65-F5344CB8AC3E}">
        <p14:creationId xmlns:p14="http://schemas.microsoft.com/office/powerpoint/2010/main" val="26133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感谢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感谢中国计算机学会提供学习和交流的平台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感谢</a:t>
            </a:r>
            <a:r>
              <a:rPr lang="zh-CN" altLang="en-US" dirty="0"/>
              <a:t>成都七中张君亮、蔺洋老师多年以来的关心和指导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感谢</a:t>
            </a:r>
            <a:r>
              <a:rPr lang="zh-CN" altLang="en-US" dirty="0"/>
              <a:t>成都七中李欣隆、安师大附中赵雨扬同学为本文提供思路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感谢</a:t>
            </a:r>
            <a:r>
              <a:rPr lang="zh-CN" altLang="en-US" dirty="0"/>
              <a:t>其他帮助过我的老师、同学们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smtClean="0"/>
              <a:t>感谢</a:t>
            </a:r>
            <a:r>
              <a:rPr lang="zh-CN" altLang="en-US" smtClean="0"/>
              <a:t>在场</a:t>
            </a:r>
            <a:r>
              <a:rPr lang="zh-CN" altLang="en-US"/>
              <a:t>各位</a:t>
            </a:r>
            <a:r>
              <a:rPr lang="zh-CN" altLang="en-US" smtClean="0"/>
              <a:t>的</a:t>
            </a:r>
            <a:r>
              <a:rPr lang="zh-CN" altLang="en-US" smtClean="0"/>
              <a:t>聆听。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838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实现二叉搜索树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805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二叉搜索树是指一棵空树或者具有下列性质的二叉树：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若任意节点的左子树不空，则左子树上所有节点的值均小于它的根节点的值；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若任意节点的右子树不空，则右子树上所有节点的值均大于它的根节点的值；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任意节点的左、右子树也分别为二叉查找树；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没有键值相等的节点。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类似的，可以定义</a:t>
            </a:r>
            <a:r>
              <a:rPr lang="en-US" altLang="zh-CN" dirty="0"/>
              <a:t> </a:t>
            </a:r>
            <a:r>
              <a:rPr lang="en-US" altLang="zh-CN" dirty="0" smtClean="0"/>
              <a:t>Leafy Tree </a:t>
            </a:r>
            <a:r>
              <a:rPr lang="zh-CN" altLang="en-US" dirty="0" smtClean="0"/>
              <a:t>实现的二叉搜索树为指一棵空树或者具有下列性质的二叉树：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每个叶节点存储一个实际维护的集合中的值；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每个非叶节点左儿子的最大值不大于右儿子的最小值；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任意节点的左、右子树也分别满足这几个性质。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为了方便实际应用，这里不要求没有键值相等的节点。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53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Leafy Tree </a:t>
            </a:r>
            <a:r>
              <a:rPr lang="zh-CN" altLang="en-US" dirty="0" smtClean="0"/>
              <a:t>实现二叉搜索树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伪代码在论文中已经给出，这里只给出</a:t>
            </a:r>
            <a:r>
              <a:rPr lang="en-US" altLang="zh-CN" dirty="0" smtClean="0"/>
              <a:t>C++</a:t>
            </a:r>
            <a:r>
              <a:rPr lang="zh-CN" altLang="en-US" dirty="0" smtClean="0"/>
              <a:t>代码。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21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节点定义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0306"/>
          </a:xfrm>
        </p:spPr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这里每个节点的左右儿子为 </a:t>
            </a:r>
            <a:r>
              <a:rPr lang="en-US" altLang="zh-CN" dirty="0" smtClean="0"/>
              <a:t>child[0] </a:t>
            </a:r>
            <a:r>
              <a:rPr lang="zh-CN" altLang="en-US" dirty="0" smtClean="0"/>
              <a:t>和 </a:t>
            </a:r>
            <a:r>
              <a:rPr lang="en-US" altLang="zh-CN" dirty="0" smtClean="0"/>
              <a:t>child[1]</a:t>
            </a:r>
            <a:r>
              <a:rPr lang="zh-CN" altLang="en-US" dirty="0" smtClean="0"/>
              <a:t>，值为 </a:t>
            </a:r>
            <a:r>
              <a:rPr lang="en-US" altLang="zh-CN" dirty="0" smtClean="0"/>
              <a:t>value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这里假设值域为</a:t>
            </a:r>
            <a:r>
              <a:rPr lang="en-US" altLang="zh-CN" dirty="0" smtClean="0"/>
              <a:t>[INT_MIN,INT_MAX-1]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为了减少后面讨论，这里先在树中插入一个值为</a:t>
            </a:r>
            <a:r>
              <a:rPr lang="en-US" altLang="zh-CN" dirty="0" smtClean="0"/>
              <a:t>INT_MAX</a:t>
            </a:r>
            <a:r>
              <a:rPr lang="zh-CN" altLang="en-US" dirty="0" smtClean="0"/>
              <a:t>的节点。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8009524" cy="3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2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查询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8209524" cy="1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插入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90" y="1825625"/>
            <a:ext cx="10447619" cy="23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删除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4748"/>
            <a:ext cx="6952381" cy="4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8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加权平衡树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Weight Balanced Tree</a:t>
                </a:r>
                <a:r>
                  <a:rPr lang="zh-CN" altLang="en-US" dirty="0" smtClean="0"/>
                  <a:t>，也叫 </a:t>
                </a:r>
                <a:r>
                  <a:rPr lang="en-US" altLang="zh-CN" dirty="0" smtClean="0"/>
                  <a:t>BB[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altLang="zh-CN" dirty="0" smtClean="0"/>
                  <a:t>]</a:t>
                </a:r>
                <a:r>
                  <a:rPr lang="zh-CN" altLang="en-US" dirty="0" smtClean="0"/>
                  <a:t>树，重量平衡树。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一个结点的权重 </a:t>
                </a:r>
                <a:r>
                  <a:rPr lang="en-US" altLang="zh-CN" dirty="0" smtClean="0"/>
                  <a:t>weight </a:t>
                </a:r>
                <a:r>
                  <a:rPr lang="zh-CN" altLang="en-US" dirty="0" smtClean="0"/>
                  <a:t>取决于它的子树大小或者等于它的子树大小。如果一个节点 </a:t>
                </a:r>
                <a:r>
                  <a:rPr lang="en-US" altLang="zh-CN" dirty="0" smtClean="0"/>
                  <a:t>x </a:t>
                </a:r>
                <a:r>
                  <a:rPr lang="zh-CN" altLang="en-US" dirty="0" smtClean="0"/>
                  <a:t>满足 </a:t>
                </a:r>
                <a:r>
                  <a:rPr lang="en-US" altLang="zh-CN" dirty="0" smtClean="0"/>
                  <a:t>min(weight[</a:t>
                </a:r>
                <a:r>
                  <a:rPr lang="en-US" altLang="zh-CN" dirty="0" err="1" smtClean="0"/>
                  <a:t>x.left</a:t>
                </a:r>
                <a:r>
                  <a:rPr lang="en-US" altLang="zh-CN" dirty="0" smtClean="0"/>
                  <a:t>],weight[</a:t>
                </a:r>
                <a:r>
                  <a:rPr lang="en-US" altLang="zh-CN" dirty="0" err="1" smtClean="0"/>
                  <a:t>x.right</a:t>
                </a:r>
                <a:r>
                  <a:rPr lang="en-US" altLang="zh-CN" dirty="0" smtClean="0"/>
                  <a:t>])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altLang="zh-CN" dirty="0" smtClean="0"/>
                  <a:t> weight[x]</a:t>
                </a:r>
                <a:r>
                  <a:rPr lang="zh-CN" altLang="en-US" dirty="0" smtClean="0"/>
                  <a:t>，则称这个节点是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zh-CN" altLang="en-US" dirty="0" smtClean="0"/>
                  <a:t> 加权平衡的，显然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 dirty="0" smtClean="0"/>
                  <a:t>。</a:t>
                </a:r>
                <a:endParaRPr lang="en-US" altLang="zh-CN" dirty="0" smtClean="0"/>
              </a:p>
              <a:p>
                <a:r>
                  <a:rPr lang="zh-CN" altLang="en-US" dirty="0" smtClean="0"/>
                  <a:t>一棵含有 </a:t>
                </a:r>
                <a:r>
                  <a:rPr lang="en-US" altLang="zh-CN" dirty="0" smtClean="0"/>
                  <a:t>n </a:t>
                </a:r>
                <a:r>
                  <a:rPr lang="zh-CN" altLang="en-US" dirty="0" smtClean="0"/>
                  <a:t>个元素的加权平衡树的高度 </a:t>
                </a:r>
                <a:r>
                  <a:rPr lang="en-US" altLang="zh-CN" dirty="0" smtClean="0"/>
                  <a:t>h </a:t>
                </a:r>
                <a:r>
                  <a:rPr lang="zh-CN" altLang="en-US" dirty="0" smtClean="0"/>
                  <a:t>满足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f>
                              <m:f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zh-CN" alt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den>
                            </m:f>
                          </m:sub>
                        </m:sSub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func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 smtClean="0"/>
                  <a:t>。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78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1815</TotalTime>
  <Words>727</Words>
  <Application>Microsoft Office PowerPoint</Application>
  <PresentationFormat>宽屏</PresentationFormat>
  <Paragraphs>64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等线</vt:lpstr>
      <vt:lpstr>等线 Light</vt:lpstr>
      <vt:lpstr>Arial</vt:lpstr>
      <vt:lpstr>Cambria Math</vt:lpstr>
      <vt:lpstr>Office 主题​​</vt:lpstr>
      <vt:lpstr>Leafy Tree 及其实现的加权平衡树</vt:lpstr>
      <vt:lpstr>什么是 Leafy Tree</vt:lpstr>
      <vt:lpstr>Leafy Tree 实现二叉搜索树</vt:lpstr>
      <vt:lpstr>Leafy Tree 实现二叉搜索树</vt:lpstr>
      <vt:lpstr>节点定义</vt:lpstr>
      <vt:lpstr>查询</vt:lpstr>
      <vt:lpstr>插入</vt:lpstr>
      <vt:lpstr>删除</vt:lpstr>
      <vt:lpstr>加权平衡树</vt:lpstr>
      <vt:lpstr>Leafy Tree 实现加权平衡树</vt:lpstr>
      <vt:lpstr>Leafy Tree 实现加权平衡树</vt:lpstr>
      <vt:lpstr>Leafy Tree 实现加权平衡树</vt:lpstr>
      <vt:lpstr>节点与平衡参数定义</vt:lpstr>
      <vt:lpstr>合并信息</vt:lpstr>
      <vt:lpstr>单旋</vt:lpstr>
      <vt:lpstr>维护平衡性</vt:lpstr>
      <vt:lpstr>插入</vt:lpstr>
      <vt:lpstr>删除</vt:lpstr>
      <vt:lpstr>求名次与K小值</vt:lpstr>
      <vt:lpstr>速度比较</vt:lpstr>
      <vt:lpstr>感谢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</dc:creator>
  <cp:lastModifiedBy>i</cp:lastModifiedBy>
  <cp:revision>27</cp:revision>
  <dcterms:created xsi:type="dcterms:W3CDTF">2018-04-17T02:08:07Z</dcterms:created>
  <dcterms:modified xsi:type="dcterms:W3CDTF">2018-04-20T07:51:17Z</dcterms:modified>
</cp:coreProperties>
</file>